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83" r:id="rId3"/>
    <p:sldId id="300" r:id="rId4"/>
    <p:sldId id="256" r:id="rId5"/>
    <p:sldId id="303" r:id="rId6"/>
    <p:sldId id="269" r:id="rId7"/>
    <p:sldId id="302" r:id="rId8"/>
    <p:sldId id="278" r:id="rId9"/>
    <p:sldId id="294" r:id="rId10"/>
    <p:sldId id="287" r:id="rId11"/>
    <p:sldId id="304" r:id="rId12"/>
    <p:sldId id="301" r:id="rId13"/>
    <p:sldId id="312" r:id="rId14"/>
    <p:sldId id="280" r:id="rId15"/>
    <p:sldId id="258" r:id="rId16"/>
    <p:sldId id="281" r:id="rId17"/>
    <p:sldId id="306" r:id="rId18"/>
    <p:sldId id="296" r:id="rId19"/>
    <p:sldId id="307" r:id="rId20"/>
    <p:sldId id="259" r:id="rId21"/>
    <p:sldId id="290" r:id="rId22"/>
    <p:sldId id="272" r:id="rId23"/>
    <p:sldId id="273" r:id="rId24"/>
    <p:sldId id="26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70AB6"/>
    <a:srgbClr val="006600"/>
    <a:srgbClr val="222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249"/>
            <a:ext cx="9158429" cy="7730678"/>
          </a:xfrm>
          <a:prstGeom prst="rect">
            <a:avLst/>
          </a:prstGeom>
        </p:spPr>
      </p:pic>
      <p:pic>
        <p:nvPicPr>
          <p:cNvPr id="4" name="Picture 2" descr="C:\Users\User\Desktop\ЦКД\Концерт Открытие года литературы\к пятнице\фиеста\IMG_6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33923" r="25748" b="-1"/>
          <a:stretch/>
        </p:blipFill>
        <p:spPr bwMode="auto">
          <a:xfrm rot="402372">
            <a:off x="4486613" y="3479500"/>
            <a:ext cx="4520343" cy="330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37">
            <a:off x="544602" y="30917"/>
            <a:ext cx="4347237" cy="2899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esktop\-88149448_386951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51">
            <a:off x="4871937" y="651650"/>
            <a:ext cx="4261789" cy="2840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998">
            <a:off x="136904" y="2860743"/>
            <a:ext cx="4321798" cy="338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5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205" y="-80368"/>
            <a:ext cx="10392789" cy="69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4" y="-791237"/>
            <a:ext cx="9278523" cy="89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369152" cy="69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725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28234"/>
            <a:ext cx="10513168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-88149448_3869519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81" y="-99392"/>
            <a:ext cx="10585176" cy="705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69656"/>
            <a:ext cx="10801200" cy="72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57273" cy="72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4" y="-891480"/>
            <a:ext cx="9174733" cy="122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088" y="-387423"/>
            <a:ext cx="10852720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-88149448_3869519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422041" cy="69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223" y="-32294"/>
            <a:ext cx="10361799" cy="69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ЦКД\Концерт Открытие года литературы\к пятнице\фиеста\IMG_8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82063"/>
            <a:ext cx="11488187" cy="76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ЦКД\Концерт Открытие года литературы\к пятнице\фиеста\IMG_6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686570"/>
            <a:ext cx="11727314" cy="78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-88149448_38695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7384"/>
            <a:ext cx="103321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40748"/>
            <a:ext cx="10150356" cy="69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ЦКД\Концерт Открытие года литературы\к пятнице\фиеста\IMG_8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5"/>
            <a:ext cx="10427865" cy="69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115198" cy="69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60734"/>
            <a:ext cx="10513168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54768"/>
            <a:ext cx="1036915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0</Words>
  <Application>Microsoft Office PowerPoint</Application>
  <PresentationFormat>Экран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2016-02-08T09:39:07Z</dcterms:created>
  <dcterms:modified xsi:type="dcterms:W3CDTF">2016-03-21T08:28:34Z</dcterms:modified>
</cp:coreProperties>
</file>