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62" r:id="rId4"/>
    <p:sldId id="263" r:id="rId5"/>
    <p:sldId id="264" r:id="rId6"/>
    <p:sldId id="265" r:id="rId7"/>
    <p:sldId id="257" r:id="rId8"/>
    <p:sldId id="268" r:id="rId9"/>
    <p:sldId id="267" r:id="rId10"/>
    <p:sldId id="270" r:id="rId11"/>
    <p:sldId id="269" r:id="rId12"/>
    <p:sldId id="266" r:id="rId13"/>
    <p:sldId id="271" r:id="rId14"/>
    <p:sldId id="272" r:id="rId15"/>
    <p:sldId id="273" r:id="rId16"/>
    <p:sldId id="274" r:id="rId17"/>
    <p:sldId id="276" r:id="rId18"/>
    <p:sldId id="275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6727" cy="5238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06" y="593532"/>
            <a:ext cx="8964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Викуловский районный Дом культуры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51" y="2609528"/>
            <a:ext cx="6372707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5" y="692696"/>
            <a:ext cx="4755311" cy="42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юбилею Викуловского района…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140794" cy="2765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248121" cy="2765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17" y="3789040"/>
            <a:ext cx="4104456" cy="27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Областной фестиваль-конкурс детского национального творчества «Радуга»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27807"/>
            <a:ext cx="2673085" cy="4009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27807"/>
            <a:ext cx="3528392" cy="39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156" y="47667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айонный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народного творчества «Живые родники»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19310"/>
            <a:ext cx="6984776" cy="46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молодых исполнителей эстрадной песни Уральского федерального округа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«Песня не знает границ»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32" y="2204864"/>
            <a:ext cx="6529598" cy="4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94" y="10527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Вокальный ансамбль «Сюрприз» на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Всероссийском конкурсе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молодых исполнителей эстрадной песни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голоса»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0" y="2204864"/>
            <a:ext cx="8152627" cy="40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айонный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художественной самодеятельности трудовых коллективов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«Люблю тебя, мой край родной»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32240" cy="44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Зональный этап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областного отборочного тура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Всероссийского молодежного конкурса военно-патриотической песни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«Димитриевская суббота»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40152" cy="39657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73720" y="537321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ВИА «Уличный игрок»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1556792"/>
            <a:ext cx="5351146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Помним и гордимся…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983"/>
            <a:ext cx="5434412" cy="3630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57" y="692696"/>
            <a:ext cx="5681743" cy="37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5351146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Народное гуляние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на масленичной неделе…»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620321" cy="2754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79257"/>
            <a:ext cx="3672408" cy="2780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80" y="1340768"/>
            <a:ext cx="4680520" cy="31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Закачки\ЦКД (не удалять!!!)\Достопримечательности Вик-го района\КОНКУРС 2014\НА КОНКУРС\культурно-досуговая деятельность\IMG_3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72663"/>
            <a:ext cx="6391859" cy="37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акачки\ЦКД (не удалять!!!)\Достопримечательности Вик-го района\КОНКУРС 2014\НА КОНКУРС\культурно-досуговая деятельность\IMG_3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04" y="0"/>
            <a:ext cx="4629947" cy="30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Закачки\ЦКД (не удалять!!!)\Достопримечательности Вик-го района\КОНКУРС 2014\НА КОНКУРС\культурно-досуговая деятельность\IMG_3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3" y="3143433"/>
            <a:ext cx="4922292" cy="37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Закачки\ЦКД (не удалять!!!)\Достопримечательности Вик-го района\КОНКУРС 2014\НА КОНКУРС\культурно-досуговая деятельность\IMG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"/>
            <a:ext cx="4850461" cy="32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акачки\ЦКД (не удалять!!!)\Достопримечательности Вик-го района\КОНКУРС 2014\НА КОНКУРС\культурно-досуговая деятельность\IMG_0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7698" r="6012" b="13507"/>
          <a:stretch/>
        </p:blipFill>
        <p:spPr bwMode="auto">
          <a:xfrm>
            <a:off x="2623559" y="2298819"/>
            <a:ext cx="4067798" cy="24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ЦКД\инфо на сайт\1 ию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75" y="4323555"/>
            <a:ext cx="3940696" cy="26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353" y="1115354"/>
            <a:ext cx="5351146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парк развлечений «Веселяндия»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(День защиты детей)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ЦКД\инфо на сайт\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5644"/>
            <a:ext cx="3796680" cy="2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ЦКД\инфо на сайт\1 июня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9815"/>
            <a:ext cx="4156720" cy="27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ЦКД\инфо на сайт\1 июня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3581289" cy="23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ЦКД\инфо на сайт\7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7698"/>
            <a:ext cx="3689248" cy="24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907" y="908720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клубных формирований: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народный вокал;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эстрадный вокал;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вокально-инструментальные ансамбли;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ансамбли народных инструментов;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театральные студии;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студии ведущих;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тудии игры на гитаре;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нсамбли эстрадного танца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66" y="504768"/>
            <a:ext cx="896448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Лауреаты областных и всероссийских конкурсов и фестивалей, </a:t>
            </a:r>
          </a:p>
          <a:p>
            <a:pPr lvl="0" algn="ctr">
              <a:lnSpc>
                <a:spcPct val="15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вокальные дуэты</a:t>
            </a:r>
            <a:r>
              <a:rPr lang="ru-RU" sz="2000" b="1" dirty="0"/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" y="3717032"/>
            <a:ext cx="4392488" cy="2932485"/>
          </a:xfrm>
          <a:prstGeom prst="rect">
            <a:avLst/>
          </a:prstGeom>
        </p:spPr>
      </p:pic>
      <p:pic>
        <p:nvPicPr>
          <p:cNvPr id="7" name="Picture 2" descr="C:\Users\User\Desktop\IMG_5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0" y="3734560"/>
            <a:ext cx="4393217" cy="293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574" y="2620733"/>
            <a:ext cx="375467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«ДеЖаВю»</a:t>
            </a:r>
            <a:r>
              <a:rPr lang="ru-RU" sz="2000" b="1" dirty="0"/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260" y="2620732"/>
            <a:ext cx="375467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«СеЛяВи»</a:t>
            </a:r>
            <a:r>
              <a:rPr lang="ru-RU" sz="2000" b="1" dirty="0"/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06" y="593532"/>
            <a:ext cx="8964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Народный фольклорный этнографический ансамбль «Вячорки»</a:t>
            </a:r>
            <a:r>
              <a:rPr lang="ru-RU" sz="2400" b="1" dirty="0"/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77" y="1844824"/>
            <a:ext cx="6428772" cy="42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ЦКД\достижения все-все-все\1 (2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574">
            <a:off x="152133" y="1973885"/>
            <a:ext cx="992167" cy="14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ЦКД\достижения все-все-все\1 (2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301">
            <a:off x="175665" y="4251546"/>
            <a:ext cx="993149" cy="14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ЦКД\достижения все-все-все\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199">
            <a:off x="7980375" y="2108672"/>
            <a:ext cx="1031229" cy="14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ЦКД\достижения все-все-все\1 (4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650"/>
          <a:stretch/>
        </p:blipFill>
        <p:spPr bwMode="auto">
          <a:xfrm rot="955753">
            <a:off x="7997951" y="4541197"/>
            <a:ext cx="952577" cy="13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66" y="476672"/>
            <a:ext cx="89644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Ансамбль эстрадного танца «Фиеста»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8" y="1423030"/>
            <a:ext cx="2810938" cy="1876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1" y="1411038"/>
            <a:ext cx="2846861" cy="1900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5" y="3573016"/>
            <a:ext cx="2815101" cy="187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1" y="3573016"/>
            <a:ext cx="2846862" cy="1897908"/>
          </a:xfrm>
          <a:prstGeom prst="rect">
            <a:avLst/>
          </a:prstGeom>
        </p:spPr>
      </p:pic>
      <p:pic>
        <p:nvPicPr>
          <p:cNvPr id="4098" name="Picture 2" descr="C:\Users\User\Desktop\Наш сайт\Достижения\международный\Диплом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/>
          <a:stretch/>
        </p:blipFill>
        <p:spPr bwMode="auto">
          <a:xfrm rot="20596868">
            <a:off x="310883" y="1832480"/>
            <a:ext cx="1167531" cy="17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аш сайт\Достижения\международный\диплом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/>
          <a:stretch/>
        </p:blipFill>
        <p:spPr bwMode="auto">
          <a:xfrm rot="1010086">
            <a:off x="7703055" y="4572451"/>
            <a:ext cx="1158180" cy="17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ЦКД\достижения все-все-все\1 (2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105">
            <a:off x="7785573" y="2033730"/>
            <a:ext cx="1175862" cy="16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ЦКД\достижения все-все-все\1 (2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65">
            <a:off x="323529" y="4519370"/>
            <a:ext cx="1267564" cy="17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Ансамбль эстрадного танца «Фиеста» на Международном открытом конкурсе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хореографического мастерства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танца"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88808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НФЭА «Вячорки»,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фестиваль национальных культур «Мост дружбы»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8968"/>
            <a:ext cx="6588224" cy="43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еатральная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студия «Зазеркалье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конкурсе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«Театральные встречи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ХХ областного открытого фестиваля народного творчества имени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Мамонтова в г. Ялуторовске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60499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3">
      <a:dk1>
        <a:sysClr val="windowText" lastClr="000000"/>
      </a:dk1>
      <a:lt1>
        <a:srgbClr val="DFF7AE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168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Ансамбль эстрадного танца «Фиеста» на Международном открытом конкурсе  хореографического мастерства  "Территория танца"</vt:lpstr>
      <vt:lpstr>НФЭА «Вячорки»,   XIX областной фестиваль национальных культур «Мост дружбы»</vt:lpstr>
      <vt:lpstr>Театральная студия «Зазеркалье» на конкурсе «Театральные встречи» в рамках ХХ областного открытого фестиваля народного творчества имени  С.И. Мамонтова в г. Ялуторовске</vt:lpstr>
      <vt:lpstr>Выставки</vt:lpstr>
      <vt:lpstr>К юбилею Викуловского района…</vt:lpstr>
      <vt:lpstr>XIV Областной фестиваль-конкурс детского национального творчества «Радуга»</vt:lpstr>
      <vt:lpstr>Районный фестиваль народного творчества «Живые родники»</vt:lpstr>
      <vt:lpstr>XII региональный конкурс молодых исполнителей эстрадной песни Уральского федерального округа  «Песня не знает границ»</vt:lpstr>
      <vt:lpstr>Вокальный ансамбль «Сюрприз» на III Всероссийском конкурсе молодых исполнителей эстрадной песни  «Молодые голоса»</vt:lpstr>
      <vt:lpstr>Районный фестиваль художественной самодеятельности трудовых коллективов «Люблю тебя, мой край родной»</vt:lpstr>
      <vt:lpstr>Зональный этап областного отборочного тура  Всероссийского молодежного конкурса военно-патриотической песни  «Димитриевская суббота»</vt:lpstr>
      <vt:lpstr>Помним и гордимся… 9 мая</vt:lpstr>
      <vt:lpstr>Народное гуляние  «Как на масленичной неделе…»</vt:lpstr>
      <vt:lpstr>Детский парк развлечений «Веселяндия»  (День защиты детей)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2014-09-26T10:24:01Z</dcterms:created>
  <dcterms:modified xsi:type="dcterms:W3CDTF">2014-09-29T04:52:39Z</dcterms:modified>
</cp:coreProperties>
</file>