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64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gamedia.ru/ppt/imgs/5620bb0d90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8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Проведение мероприятий в честь Дня Победы на территории </a:t>
            </a:r>
            <a:r>
              <a:rPr lang="ru-RU" dirty="0" err="1" smtClean="0"/>
              <a:t>Каргалинского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214686"/>
            <a:ext cx="6400800" cy="2071702"/>
          </a:xfrm>
        </p:spPr>
        <p:txBody>
          <a:bodyPr>
            <a:normAutofit/>
          </a:bodyPr>
          <a:lstStyle/>
          <a:p>
            <a:endParaRPr lang="ru-RU" sz="3600" dirty="0" smtClean="0">
              <a:solidFill>
                <a:schemeClr val="tx1"/>
              </a:solidFill>
            </a:endParaRP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2017г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http://images.ua.prom.st/135639357_w640_h2048_dekoratsiya_ve__ika_9_maya.jpg?PIMAGE_ID=1356393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096000" cy="3357586"/>
          </a:xfrm>
          <a:prstGeom prst="rect">
            <a:avLst/>
          </a:prstGeom>
          <a:noFill/>
        </p:spPr>
      </p:pic>
      <p:pic>
        <p:nvPicPr>
          <p:cNvPr id="18435" name="Picture 3" descr="http://oborudtorg.com/photos/123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8929718" cy="2786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Концерт «Когда поем мы о войне!»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55721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8 мая 2017 </a:t>
            </a:r>
            <a:r>
              <a:rPr lang="ru-RU" dirty="0" smtClean="0"/>
              <a:t>года в </a:t>
            </a:r>
            <a:r>
              <a:rPr lang="ru-RU" dirty="0" smtClean="0">
                <a:solidFill>
                  <a:srgbClr val="0070C0"/>
                </a:solidFill>
              </a:rPr>
              <a:t>13:00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ч</a:t>
            </a:r>
          </a:p>
          <a:p>
            <a:pPr>
              <a:buNone/>
            </a:pPr>
            <a:r>
              <a:rPr lang="ru-RU" dirty="0" smtClean="0"/>
              <a:t> в </a:t>
            </a:r>
            <a:r>
              <a:rPr lang="ru-RU" dirty="0" err="1" smtClean="0"/>
              <a:t>Каргалинском</a:t>
            </a:r>
            <a:r>
              <a:rPr lang="ru-RU" dirty="0" smtClean="0"/>
              <a:t> СДК </a:t>
            </a:r>
          </a:p>
          <a:p>
            <a:pPr>
              <a:buNone/>
            </a:pPr>
            <a:r>
              <a:rPr lang="ru-RU" dirty="0" smtClean="0"/>
              <a:t>было проведено первое</a:t>
            </a:r>
          </a:p>
          <a:p>
            <a:pPr>
              <a:buNone/>
            </a:pPr>
            <a:r>
              <a:rPr lang="ru-RU" dirty="0" smtClean="0"/>
              <a:t> мероприятие в виде </a:t>
            </a:r>
          </a:p>
          <a:p>
            <a:pPr>
              <a:buNone/>
            </a:pPr>
            <a:r>
              <a:rPr lang="ru-RU" dirty="0" smtClean="0"/>
              <a:t>концертной программы,</a:t>
            </a:r>
          </a:p>
          <a:p>
            <a:pPr>
              <a:buNone/>
            </a:pPr>
            <a:r>
              <a:rPr lang="ru-RU" dirty="0" smtClean="0"/>
              <a:t> посвященное Дню Победы.</a:t>
            </a:r>
          </a:p>
          <a:p>
            <a:pPr>
              <a:buNone/>
            </a:pPr>
            <a:r>
              <a:rPr lang="ru-RU" dirty="0" smtClean="0"/>
              <a:t>В концерте приняли участие более </a:t>
            </a:r>
            <a:r>
              <a:rPr lang="ru-RU" dirty="0" smtClean="0">
                <a:solidFill>
                  <a:srgbClr val="0070C0"/>
                </a:solidFill>
              </a:rPr>
              <a:t>30 артистов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4235337" cy="31765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2" name="Picture 6" descr="http://holmobraz.ru/wp-content/uploads/2016/05/MgWBRyj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6388"/>
            <a:ext cx="9048750" cy="131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СДК\Рабочий стол\9 мая +++\S100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782" y="3000372"/>
            <a:ext cx="4190987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ШЕСТВИЕ </a:t>
            </a:r>
            <a:r>
              <a:rPr lang="ru-RU" dirty="0" smtClean="0">
                <a:solidFill>
                  <a:srgbClr val="FF0000"/>
                </a:solidFill>
              </a:rPr>
              <a:t>«БЕССМЕРТНЫЙ ПОЛК»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4292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Ответственность за шествие была возложена на депутатов </a:t>
            </a:r>
            <a:r>
              <a:rPr lang="ru-RU" dirty="0" err="1" smtClean="0"/>
              <a:t>Каргалинского</a:t>
            </a:r>
            <a:r>
              <a:rPr lang="ru-RU" dirty="0" smtClean="0"/>
              <a:t> сельского поселения. Сбор по округам был назначен на </a:t>
            </a:r>
            <a:r>
              <a:rPr lang="ru-RU" dirty="0" smtClean="0">
                <a:solidFill>
                  <a:srgbClr val="FF0000"/>
                </a:solidFill>
              </a:rPr>
              <a:t>10:30</a:t>
            </a:r>
            <a:r>
              <a:rPr lang="ru-RU" dirty="0" smtClean="0"/>
              <a:t> ч.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4318030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ontent.foto.my.mail.ru/inbox/soversenstvo5599/_blogs/i-13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637151"/>
            <a:ext cx="1857356" cy="3220849"/>
          </a:xfrm>
          <a:prstGeom prst="rect">
            <a:avLst/>
          </a:prstGeom>
          <a:noFill/>
        </p:spPr>
      </p:pic>
      <p:pic>
        <p:nvPicPr>
          <p:cNvPr id="16388" name="Picture 4" descr="https://content.foto.my.mail.ru/inbox/soversenstvo5599/_blogs/i-13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37150"/>
            <a:ext cx="1857356" cy="3220849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571744"/>
            <a:ext cx="5929354" cy="3996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2786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10:45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колонна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аргалинцев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с флагами, воздушными шарами и др. символикой Победы, двинулась от стадиона в сторону Дома Культуры, неся в руках свое главное достояние - портреты участников ВОВ.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372474"/>
            <a:ext cx="5286380" cy="348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18446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6" descr="http://tmaudiofm.ru/img.php?aHR0cDovL2NzNzA2Mi52ay5tZS9jNjIxMzI1L3Y2MjEzMjU3ODAvMWU1NTkvTi16WnRqeWFiODQuanB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00042"/>
            <a:ext cx="2416161" cy="3023011"/>
          </a:xfrm>
          <a:prstGeom prst="rect">
            <a:avLst/>
          </a:prstGeom>
          <a:noFill/>
        </p:spPr>
      </p:pic>
      <p:pic>
        <p:nvPicPr>
          <p:cNvPr id="17418" name="Picture 10" descr="https://stickerboom.ru/files/2015/02/16/2925x57c5-300x22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762499"/>
            <a:ext cx="2457450" cy="209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Митинг «Это нужно живым»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smtClean="0">
                <a:solidFill>
                  <a:srgbClr val="7030A0"/>
                </a:solidFill>
              </a:rPr>
              <a:t>11:00 ч.</a:t>
            </a:r>
            <a:r>
              <a:rPr lang="ru-RU" dirty="0" smtClean="0"/>
              <a:t> на территории СДК начался торжественный  митинг. Несмотря на плохие погодные условия, на митинге присутствовало более 200 человек.</a:t>
            </a:r>
            <a:endParaRPr lang="ru-RU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438153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471" y="3286124"/>
            <a:ext cx="43815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209938" cy="31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4307555" cy="31361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357562"/>
            <a:ext cx="4374766" cy="3131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1509" name="Picture 5" descr="http://www.flamingoltd.ru/assets/images/image2/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638" y="4056888"/>
            <a:ext cx="4102362" cy="2801112"/>
          </a:xfrm>
          <a:prstGeom prst="rect">
            <a:avLst/>
          </a:prstGeom>
          <a:noFill/>
        </p:spPr>
      </p:pic>
      <p:pic>
        <p:nvPicPr>
          <p:cNvPr id="8" name="Picture 5" descr="http://www.flamingoltd.ru/assets/images/image2/2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4056888"/>
            <a:ext cx="4122500" cy="2801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565" y="3214686"/>
            <a:ext cx="5351435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Акция «Солдатская каша»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После митинга всех желающих ждала полевая кухня. Для гостей были приготовлены гречневая каша и горячий чай.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4733816" cy="3550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Чаепитие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Ветеранской организацией, председателем которой является Ольга </a:t>
            </a:r>
            <a:r>
              <a:rPr lang="ru-RU" dirty="0" err="1" smtClean="0"/>
              <a:t>Артемьевна</a:t>
            </a:r>
            <a:r>
              <a:rPr lang="ru-RU" dirty="0" smtClean="0"/>
              <a:t> </a:t>
            </a:r>
            <a:r>
              <a:rPr lang="ru-RU" dirty="0" err="1" smtClean="0"/>
              <a:t>Шимбалева</a:t>
            </a:r>
            <a:r>
              <a:rPr lang="ru-RU" dirty="0" smtClean="0"/>
              <a:t>, было проведено чаепитие для пожилых и пенсионеров.</a:t>
            </a:r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143248"/>
            <a:ext cx="3566830" cy="3427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71810"/>
            <a:ext cx="2786082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180</Words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Проведение мероприятий в честь Дня Победы на территории Каргалинского сельского поселения</vt:lpstr>
      <vt:lpstr>Концерт «Когда поем мы о войне!»</vt:lpstr>
      <vt:lpstr>ШЕСТВИЕ «БЕССМЕРТНЫЙ ПОЛК»</vt:lpstr>
      <vt:lpstr>В 10:45 колонна каргалинцев , с флагами, воздушными шарами и др. символикой Победы, двинулась от стадиона в сторону Дома Культуры, неся в руках свое главное достояние - портреты участников ВОВ. </vt:lpstr>
      <vt:lpstr>Слайд 5</vt:lpstr>
      <vt:lpstr>Митинг «Это нужно живым»</vt:lpstr>
      <vt:lpstr>Слайд 7</vt:lpstr>
      <vt:lpstr>Акция «Солдатская каша»</vt:lpstr>
      <vt:lpstr>Чаепитие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Проведение мероприятий в честь Дня Победы на территории Каргалинского сельского поселения</dc:title>
  <cp:lastModifiedBy>СДК</cp:lastModifiedBy>
  <cp:revision>14</cp:revision>
  <dcterms:modified xsi:type="dcterms:W3CDTF">2017-05-16T04:11:21Z</dcterms:modified>
</cp:coreProperties>
</file>